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950" r:id="rId2"/>
    <p:sldId id="1090" r:id="rId3"/>
    <p:sldId id="1111" r:id="rId4"/>
    <p:sldId id="1112" r:id="rId5"/>
    <p:sldId id="1113" r:id="rId6"/>
    <p:sldId id="1114" r:id="rId7"/>
    <p:sldId id="1115" r:id="rId8"/>
    <p:sldId id="1117" r:id="rId9"/>
    <p:sldId id="1116" r:id="rId10"/>
    <p:sldId id="1059" r:id="rId11"/>
    <p:sldId id="1055" r:id="rId12"/>
    <p:sldId id="999" r:id="rId13"/>
    <p:sldId id="1000" r:id="rId14"/>
    <p:sldId id="1001" r:id="rId15"/>
    <p:sldId id="1002" r:id="rId16"/>
    <p:sldId id="423" r:id="rId17"/>
    <p:sldId id="424" r:id="rId18"/>
    <p:sldId id="425" r:id="rId19"/>
    <p:sldId id="426" r:id="rId20"/>
    <p:sldId id="1109" r:id="rId21"/>
    <p:sldId id="446" r:id="rId22"/>
    <p:sldId id="338" r:id="rId23"/>
    <p:sldId id="339" r:id="rId24"/>
    <p:sldId id="351" r:id="rId25"/>
    <p:sldId id="392" r:id="rId26"/>
    <p:sldId id="393" r:id="rId27"/>
    <p:sldId id="394" r:id="rId28"/>
    <p:sldId id="1056" r:id="rId29"/>
    <p:sldId id="518" r:id="rId30"/>
    <p:sldId id="523" r:id="rId31"/>
    <p:sldId id="520" r:id="rId32"/>
    <p:sldId id="521" r:id="rId33"/>
    <p:sldId id="522" r:id="rId34"/>
    <p:sldId id="1110" r:id="rId35"/>
    <p:sldId id="376" r:id="rId36"/>
    <p:sldId id="377" r:id="rId37"/>
    <p:sldId id="378" r:id="rId38"/>
    <p:sldId id="379" r:id="rId39"/>
    <p:sldId id="400" r:id="rId40"/>
    <p:sldId id="391" r:id="rId41"/>
    <p:sldId id="401" r:id="rId42"/>
    <p:sldId id="380" r:id="rId43"/>
    <p:sldId id="402" r:id="rId44"/>
    <p:sldId id="954" r:id="rId45"/>
    <p:sldId id="1010" r:id="rId46"/>
    <p:sldId id="1084" r:id="rId47"/>
    <p:sldId id="946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2" d="100"/>
          <a:sy n="92" d="100"/>
        </p:scale>
        <p:origin x="1812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g>
</file>

<file path=ppt/media/image10.pn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15/01/2024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877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987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3142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15/01/2024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21st  January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Ancient Of Days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798108</a:t>
            </a:r>
          </a:p>
          <a:p>
            <a:r>
              <a:rPr lang="en-GB" sz="1200" dirty="0">
                <a:solidFill>
                  <a:schemeClr val="bg1"/>
                </a:solidFill>
              </a:rPr>
              <a:t>Gary Sadler | Jamie Harvill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1992 Integrity's Hosanna!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195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Blessing and </a:t>
            </a:r>
            <a:r>
              <a:rPr lang="en-GB" sz="4000" dirty="0" err="1">
                <a:solidFill>
                  <a:schemeClr val="bg1"/>
                </a:solidFill>
              </a:rPr>
              <a:t>honor</a:t>
            </a:r>
            <a:r>
              <a:rPr lang="en-GB" sz="4000" dirty="0">
                <a:solidFill>
                  <a:schemeClr val="bg1"/>
                </a:solidFill>
              </a:rPr>
              <a:t> glory and power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unto the Ancient of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From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nation all of creation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Bow before the Ancient of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57033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tongue in heaven and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Shall declare Your glory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knee shall bow at Your throne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be exalted O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Your kingdom shall not pass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O Ancient of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387958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kingdom shall 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Over all the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unto the Ancient of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none can compare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Your matchless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unto the Ancient of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557020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Our God</a:t>
            </a:r>
          </a:p>
          <a:p>
            <a:r>
              <a:rPr lang="en-GB" sz="1200" dirty="0"/>
              <a:t> CCLI Song # 5677416</a:t>
            </a:r>
          </a:p>
          <a:p>
            <a:r>
              <a:rPr lang="en-GB" sz="1200" dirty="0"/>
              <a:t>Chris Tomlin | Jesse Reeves | Jonas </a:t>
            </a:r>
            <a:r>
              <a:rPr lang="en-GB" sz="1200" dirty="0" err="1"/>
              <a:t>Myrin</a:t>
            </a:r>
            <a:r>
              <a:rPr lang="en-GB" sz="1200" dirty="0"/>
              <a:t> | Matt Redman</a:t>
            </a:r>
          </a:p>
          <a:p>
            <a:r>
              <a:rPr lang="en-GB" sz="1200" dirty="0"/>
              <a:t>© 2010 </a:t>
            </a:r>
            <a:r>
              <a:rPr lang="en-GB" sz="1200" dirty="0" err="1"/>
              <a:t>sixsteps</a:t>
            </a:r>
            <a:r>
              <a:rPr lang="en-GB" sz="1200" dirty="0"/>
              <a:t> Music (Admin. by Integrity Music)</a:t>
            </a:r>
          </a:p>
          <a:p>
            <a:r>
              <a:rPr lang="en-GB" sz="1200" dirty="0" err="1"/>
              <a:t>Thankyou</a:t>
            </a:r>
            <a:r>
              <a:rPr lang="en-GB" sz="1200" dirty="0"/>
              <a:t> Music (Admin. by Integrity Music)</a:t>
            </a:r>
          </a:p>
          <a:p>
            <a:r>
              <a:rPr lang="en-GB" sz="1200" dirty="0" err="1"/>
              <a:t>Vamos</a:t>
            </a:r>
            <a:r>
              <a:rPr lang="en-GB" sz="1200" dirty="0"/>
              <a:t> Publishing (Admin. by Integrity Music)</a:t>
            </a:r>
          </a:p>
          <a:p>
            <a:r>
              <a:rPr lang="en-GB" sz="1200" dirty="0"/>
              <a:t>worshiptogether.com songs (Admin. by Integrity Music)</a:t>
            </a:r>
          </a:p>
          <a:p>
            <a:r>
              <a:rPr lang="en-GB" sz="1200" dirty="0"/>
              <a:t>Atlas Mountain Songs (Admin. by SHOUT! Music Publishing UK)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Water You turned into wine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Opened the eyes of the blind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There's no one like you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None like you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Into the darkness You shine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Out of the ashes we rise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There's No one like you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None like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5633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God is greater,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is stronger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God You are higher than any other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Our God is Healer,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Awesome in power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Our God,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if Our God is for us,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who could ever stop us?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And if our God is with us,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what can stand against?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517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9600" dirty="0"/>
              <a:t>The Lion And The Lamb</a:t>
            </a:r>
          </a:p>
          <a:p>
            <a:r>
              <a:rPr lang="en-GB" sz="1200" dirty="0"/>
              <a:t>CCLI Song # 7038281</a:t>
            </a:r>
          </a:p>
          <a:p>
            <a:r>
              <a:rPr lang="en-GB" sz="1200" dirty="0" err="1"/>
              <a:t>Brenton</a:t>
            </a:r>
            <a:r>
              <a:rPr lang="en-GB" sz="1200" dirty="0"/>
              <a:t> Brown | Brian Johnson | </a:t>
            </a:r>
            <a:r>
              <a:rPr lang="en-GB" sz="1200" dirty="0" err="1"/>
              <a:t>Leeland</a:t>
            </a:r>
            <a:r>
              <a:rPr lang="en-GB" sz="1200" dirty="0"/>
              <a:t> Mooring</a:t>
            </a:r>
          </a:p>
          <a:p>
            <a:r>
              <a:rPr lang="en-GB" sz="1200" dirty="0"/>
              <a:t>© 2015 </a:t>
            </a:r>
            <a:r>
              <a:rPr lang="en-GB" sz="1200" dirty="0" err="1"/>
              <a:t>Meaux</a:t>
            </a:r>
            <a:r>
              <a:rPr lang="en-GB" sz="1200" dirty="0"/>
              <a:t> Mercy (Admin. by Capitol CMG Publishing)</a:t>
            </a:r>
          </a:p>
          <a:p>
            <a:r>
              <a:rPr lang="en-GB" sz="1200" dirty="0"/>
              <a:t>The Devil Is A Liar! Publishing (Admin. by Capitol CMG Publishing)</a:t>
            </a:r>
          </a:p>
          <a:p>
            <a:r>
              <a:rPr lang="en-GB" sz="1200" dirty="0" err="1"/>
              <a:t>Thankyou</a:t>
            </a:r>
            <a:r>
              <a:rPr lang="en-GB" sz="1200" dirty="0"/>
              <a:t> Music (Admin. by Integrity Music)</a:t>
            </a:r>
          </a:p>
          <a:p>
            <a:r>
              <a:rPr lang="en-GB" sz="1200" dirty="0"/>
              <a:t>Bethel Music Publishing (Admin. by Song Solutions)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180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He's coming on the clouds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Kings and kingdoms will bow down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And every chain will break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As broken hearts declare His praise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For who can stop the Lord Almighty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379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Our God is the Lion, the Lion of Judah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He's roaring with power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fighting our battles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every knee will bow before Him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Our God is the Lamb, the Lamb that was slain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For the sins of the world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His blood breaks the chains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every knee will bow before the Lion and the Lamb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Every knee will bow before Him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 open up the gates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Make way before the King of kings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God who comes to save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Is here to set the captives free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For who can stop the Lord Almighty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24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Our God is the Lion, the Lion of Judah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He's roaring with power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fighting our battles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every knee will bow before Him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Our God is the Lamb, the Lamb that was slain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For the sins of the world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His blood breaks the chains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every knee will bow before the Lion and the Lamb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Every knee will bow before Him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480720"/>
          </a:xfrm>
        </p:spPr>
        <p:txBody>
          <a:bodyPr>
            <a:noAutofit/>
          </a:bodyPr>
          <a:lstStyle/>
          <a:p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Who can stop the Lord Almighty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Who can stop the Lord (Almighty)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96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Our God is the Lion, the Lion of Judah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He's roaring with power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fighting our battles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every knee will bow before Him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Our God is the Lamb, the Lamb that was slain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For the sins of the world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His blood breaks the chains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 every knee will bow before the Lion and the Lamb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Every knee will bow before Him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503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Build My Life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7070345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Brett Younker | Karl Martin | Kirby </a:t>
            </a:r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| Matt Redman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2016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Said And Done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Martin, Karl Andrew (Admin. by </a:t>
            </a:r>
            <a:r>
              <a:rPr lang="en-GB" sz="1200" dirty="0" err="1">
                <a:solidFill>
                  <a:schemeClr val="bg1"/>
                </a:solidFill>
              </a:rPr>
              <a:t>Sentric</a:t>
            </a:r>
            <a:r>
              <a:rPr lang="en-GB" sz="1200" dirty="0">
                <a:solidFill>
                  <a:schemeClr val="bg1"/>
                </a:solidFill>
              </a:rPr>
              <a:t> Music)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79C3D-9620-56F9-9BB0-6323E26BA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088DA-68FE-366E-3E80-CB6D8D769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B67D1C-FAE4-76D4-4E46-8CB1E6993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3336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song we could ever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the praise we could ever bring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653245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Jesus the name above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other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the only one who could ever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there is no one like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none beside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up my eyes in wonder and show me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fill me with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lead me in Your love to those around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6509487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20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build my life upon Your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a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put my trust in You alone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will not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849511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693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/>
              <a:t>Nothing But The Blood </a:t>
            </a:r>
            <a:br>
              <a:rPr lang="en-GB" sz="6000" dirty="0"/>
            </a:br>
            <a:r>
              <a:rPr lang="en-GB" sz="6000" dirty="0"/>
              <a:t>(Plainfield)</a:t>
            </a:r>
          </a:p>
          <a:p>
            <a:endParaRPr lang="en-GB" sz="1200" dirty="0"/>
          </a:p>
          <a:p>
            <a:r>
              <a:rPr lang="en-GB" sz="1200" dirty="0"/>
              <a:t>CCLI Song # 21332</a:t>
            </a:r>
          </a:p>
          <a:p>
            <a:r>
              <a:rPr lang="en-GB" sz="1200" dirty="0"/>
              <a:t>Robert Lowry</a:t>
            </a:r>
          </a:p>
          <a:p>
            <a:r>
              <a:rPr lang="en-GB" sz="1200" dirty="0"/>
              <a:t>© Words: Public Domain</a:t>
            </a:r>
          </a:p>
          <a:p>
            <a:r>
              <a:rPr lang="en-GB" sz="1200" dirty="0"/>
              <a:t>Music: Public Domain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What can wash away my sin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What can make me whole again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 precious is the flow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That makes me white as snow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 other fount I know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For my pardon this I see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For my cleansing this my plea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 precious is the flow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That makes me white as snow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 other fount I know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0B7FA0-391F-C5E4-3E2F-826E6C580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233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602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Nothing can for sin atone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Naught of good that I have done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 precious is the flow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That makes me white as snow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 other fount I know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This is all my hope and peace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This is all my righteousness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Nothing but the blood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11231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 precious is the flow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That makes me white as snow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 other fount I know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Nothing but the blood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D66F9F0-19CD-AC71-D56A-F2F3EF4C9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888" y="0"/>
            <a:ext cx="4848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B43340-620F-94DA-10E7-D2E5C2E01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733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CAA947-3FBA-25AB-425E-26ECE2532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931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1CDCCA-4E8B-EDBC-7894-120FC0DE1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8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78FDD7-AA47-65D5-4874-44ED4CBE2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357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23CF1-05C9-D375-28F7-44FCA3E0E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1F7B88-8272-687E-A51A-A3BA02CF2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78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8481</TotalTime>
  <Words>1344</Words>
  <Application>Microsoft Office PowerPoint</Application>
  <PresentationFormat>On-screen Show (4:3)</PresentationFormat>
  <Paragraphs>147</Paragraphs>
  <Slides>47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439</cp:revision>
  <dcterms:created xsi:type="dcterms:W3CDTF">2019-09-23T12:06:27Z</dcterms:created>
  <dcterms:modified xsi:type="dcterms:W3CDTF">2024-01-15T12:58:56Z</dcterms:modified>
</cp:coreProperties>
</file>

<file path=docProps/thumbnail.jpeg>
</file>